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1" autoAdjust="0"/>
    <p:restoredTop sz="94660"/>
  </p:normalViewPr>
  <p:slideViewPr>
    <p:cSldViewPr>
      <p:cViewPr varScale="1">
        <p:scale>
          <a:sx n="107" d="100"/>
          <a:sy n="10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«Играй, гармонь!»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5500702"/>
            <a:ext cx="7406640" cy="1752600"/>
          </a:xfrm>
        </p:spPr>
        <p:txBody>
          <a:bodyPr/>
          <a:lstStyle/>
          <a:p>
            <a:r>
              <a:rPr lang="ru-RU" dirty="0" smtClean="0"/>
              <a:t>Автор проекта: Бобров В.И.</a:t>
            </a:r>
            <a:endParaRPr lang="ru-RU" dirty="0"/>
          </a:p>
        </p:txBody>
      </p:sp>
      <p:pic>
        <p:nvPicPr>
          <p:cNvPr id="1026" name="Picture 2" descr="C:\Users\Bober\Desktop\fbad74c67a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071678"/>
            <a:ext cx="3609975" cy="3057525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00108"/>
            <a:ext cx="749808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Инструментальная народная музыка – одна из ветвей музыкального фольклора, уходящая в глубину веков. Игра на народных инструментах является одним из действенных средств приобщения подрастающего поколения к богатству народного музыкального творчества, она дает возможность почувствовать свою национальную принадлежность.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 проекта заключается в том, чтобы, обучая игре на народных инструментах, воспитать любовь и бережное отношение к русскому народному творчеству, чувство патриотизма и любви к Родине, уважение традиций своего народа.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Достижение цели обеспечивается решением следующих задач:</a:t>
            </a:r>
          </a:p>
          <a:p>
            <a:r>
              <a:rPr lang="ru-RU" dirty="0" smtClean="0"/>
              <a:t>Выработать правильные навыки игры на инструменте;</a:t>
            </a:r>
          </a:p>
          <a:p>
            <a:r>
              <a:rPr lang="ru-RU" dirty="0" smtClean="0"/>
              <a:t>Дать основы музыкальной грамоты;</a:t>
            </a:r>
          </a:p>
          <a:p>
            <a:r>
              <a:rPr lang="ru-RU" dirty="0" smtClean="0"/>
              <a:t>Воспитать трудолюбие, усидчивость, терпение;</a:t>
            </a:r>
          </a:p>
          <a:p>
            <a:r>
              <a:rPr lang="ru-RU" dirty="0" smtClean="0"/>
              <a:t>Развить эстетические музыкальные творческие способности, фантазию и воображение;</a:t>
            </a:r>
          </a:p>
          <a:p>
            <a:r>
              <a:rPr lang="ru-RU" dirty="0" smtClean="0"/>
              <a:t>Дать определенный объем знаний в области истории развития музыкальной культуры, народного творчества.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Основополагающий 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Приобщаются ли дети к нравственным общечеловеческим ценностям в процессе знакомства с народным творчеством?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Музыкально-образовательная деятельность;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Музыкально-теоретические дисциплины;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Кнопочные инструменты (гармонь);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Струнные инструменты (балалайка, балалайка – бас);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Духовые инструменты (жалейка);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Ударно-шумовые инструменты (тамбурин, ложки);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Сбор местных народных наигрышей, встреча с гармонистами района;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Реставрация гармони;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Ансамбль;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Концертная деятельность, конкурсы, фестивали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Прогнозируемый результат: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Устойчивый интерес к игре на народных инструментах и народной музыке в целом;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Становление ребенка как субъекта собственной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Формирование позитивного психологического климата;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Создание детского творческого коллектива (ансамбля).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252</Words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«Играй, гармонь!»</vt:lpstr>
      <vt:lpstr>Слайд 2</vt:lpstr>
      <vt:lpstr>Цель проекта:</vt:lpstr>
      <vt:lpstr>Задачи проекта:</vt:lpstr>
      <vt:lpstr>Основополагающий вопрос:</vt:lpstr>
      <vt:lpstr>Содержание проекта:</vt:lpstr>
      <vt:lpstr>Прогнозируемый результат: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«Играй, гармонь!»</dc:title>
  <dc:creator>Bober</dc:creator>
  <cp:lastModifiedBy>Bober</cp:lastModifiedBy>
  <cp:revision>4</cp:revision>
  <dcterms:created xsi:type="dcterms:W3CDTF">2009-11-29T15:51:11Z</dcterms:created>
  <dcterms:modified xsi:type="dcterms:W3CDTF">2009-11-29T16:26:36Z</dcterms:modified>
</cp:coreProperties>
</file>