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727A63-3B0B-4234-A883-00C0677EFDE8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400E2F-98B2-41EC-AE1F-AC4C375DA4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oigarmonika.ru/raznovidnosti-garmonei/23-kirillovskaya-garmo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8600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</a:t>
            </a:r>
          </a:p>
          <a:p>
            <a:pPr algn="ctr"/>
            <a:r>
              <a:rPr lang="ru-RU" sz="8800" b="1" cap="none" spc="50" dirty="0" smtClean="0">
                <a:ln w="11430"/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гармони</a:t>
            </a:r>
            <a:endParaRPr lang="ru-RU" sz="8800" b="1" cap="none" spc="50" dirty="0">
              <a:ln w="11430"/>
              <a:solidFill>
                <a:srgbClr val="CC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Тульская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74106"/>
            <a:ext cx="3048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Тальянка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венка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59831"/>
            <a:ext cx="3810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двухрядная хроматическая гармоника </a:t>
            </a:r>
            <a:r>
              <a:rPr lang="ru-RU" dirty="0" err="1" smtClean="0"/>
              <a:t>или-</a:t>
            </a:r>
            <a:r>
              <a:rPr lang="ru-RU" b="1" dirty="0" err="1" smtClean="0"/>
              <a:t>хромка</a:t>
            </a:r>
            <a:r>
              <a:rPr lang="ru-RU" dirty="0" smtClean="0"/>
              <a:t>. Сейчас, наверное, мало кто сможет точно назвать место и дату её рождения.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Основной считается версия о том, что прародительница этой разновидности гармони пришла в центральные районы России в конце 19-го века с Русского севера и имела первоначальное название "северянка"(не буду утверждать точно, но, возможно, имеется ввиду Кирилловская гармонь).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Хромка сама по себе тоже имеет несколько характерных разновидностей, отличающихся как внешним оформлением, так и звучанием. Особенно выделяются из них гармони-хромки: нижегородская(или горьковская), вятская(или кировская)  и </a:t>
            </a:r>
            <a:r>
              <a:rPr lang="ru-RU" dirty="0" smtClean="0">
                <a:hlinkClick r:id="rId2"/>
              </a:rPr>
              <a:t>кирилловская</a:t>
            </a:r>
            <a:r>
              <a:rPr lang="ru-RU" dirty="0" smtClean="0"/>
              <a:t>. Каждая из этих разновидностей имеет довольно характерное оформление и очень узнаваемый тембр, позволяющий даже просто на слух легко отличить одну от другой. Все эти </a:t>
            </a:r>
            <a:r>
              <a:rPr lang="ru-RU" b="1" dirty="0" smtClean="0"/>
              <a:t>гармони</a:t>
            </a:r>
            <a:r>
              <a:rPr lang="ru-RU" dirty="0" smtClean="0"/>
              <a:t> и сейчас довольно хорошо распространены.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5194920" cy="34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5517232"/>
            <a:ext cx="25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Нижегородская хромка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2780928"/>
            <a:ext cx="339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Вятская(</a:t>
            </a:r>
            <a:r>
              <a:rPr lang="ru-RU" dirty="0" err="1" smtClean="0"/>
              <a:t>или-Кировская</a:t>
            </a:r>
            <a:r>
              <a:rPr lang="ru-RU" dirty="0" smtClean="0"/>
              <a:t>) хромка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Кириловская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659731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Елецкая гармонь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307431"/>
            <a:ext cx="3009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Ливенская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02706"/>
            <a:ext cx="3810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Саратовская</a:t>
            </a:r>
            <a:endParaRPr lang="ru-RU" dirty="0"/>
          </a:p>
        </p:txBody>
      </p:sp>
      <p:pic>
        <p:nvPicPr>
          <p:cNvPr id="4" name="Содержимое 3" descr="Саратовская гармоника,саратовскачя гармо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50331"/>
            <a:ext cx="3810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68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Кириловская</vt:lpstr>
      <vt:lpstr>Елецкая гармонь</vt:lpstr>
      <vt:lpstr>Ливенская </vt:lpstr>
      <vt:lpstr>Саратовская</vt:lpstr>
      <vt:lpstr>Тульская</vt:lpstr>
      <vt:lpstr>Тальянка</vt:lpstr>
      <vt:lpstr>Русская венка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2012-03-03T09:05:44Z</dcterms:created>
  <dcterms:modified xsi:type="dcterms:W3CDTF">2014-09-10T09:25:55Z</dcterms:modified>
</cp:coreProperties>
</file>